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34" r:id="rId50"/>
    <p:sldId id="335" r:id="rId51"/>
    <p:sldId id="336" r:id="rId52"/>
    <p:sldId id="337" r:id="rId53"/>
    <p:sldId id="338" r:id="rId54"/>
    <p:sldId id="339" r:id="rId55"/>
    <p:sldId id="323" r:id="rId56"/>
    <p:sldId id="314" r:id="rId57"/>
    <p:sldId id="329" r:id="rId58"/>
    <p:sldId id="304" r:id="rId59"/>
    <p:sldId id="316" r:id="rId60"/>
    <p:sldId id="276" r:id="rId61"/>
    <p:sldId id="286" r:id="rId62"/>
    <p:sldId id="287" r:id="rId63"/>
    <p:sldId id="281" r:id="rId64"/>
    <p:sldId id="306" r:id="rId65"/>
    <p:sldId id="305" r:id="rId66"/>
    <p:sldId id="293" r:id="rId67"/>
    <p:sldId id="275" r:id="rId68"/>
    <p:sldId id="311" r:id="rId69"/>
    <p:sldId id="289" r:id="rId70"/>
    <p:sldId id="290" r:id="rId71"/>
    <p:sldId id="291" r:id="rId72"/>
    <p:sldId id="285" r:id="rId73"/>
    <p:sldId id="263" r:id="rId74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entury Gothic" panose="020B0502020202020204" pitchFamily="34" charset="0"/>
      <p:regular r:id="rId81"/>
      <p:bold r:id="rId82"/>
      <p:italic r:id="rId83"/>
      <p:boldItalic r:id="rId84"/>
    </p:embeddedFont>
    <p:embeddedFont>
      <p:font typeface="Galano Grotesque Light" pitchFamily="2" charset="77"/>
      <p:regular r:id="rId85"/>
    </p:embeddedFont>
    <p:embeddedFont>
      <p:font typeface="Galano Grotesque Medium" pitchFamily="2" charset="77"/>
      <p:regular r:id="rId86"/>
    </p:embeddedFont>
    <p:embeddedFont>
      <p:font typeface="Montserrat Light" pitchFamily="2" charset="77"/>
      <p:regular r:id="rId87"/>
      <p: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9" autoAdjust="0"/>
    <p:restoredTop sz="85624"/>
  </p:normalViewPr>
  <p:slideViewPr>
    <p:cSldViewPr snapToGrid="0">
      <p:cViewPr varScale="1">
        <p:scale>
          <a:sx n="137" d="100"/>
          <a:sy n="137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13938</TotalTime>
  <Words>5196</Words>
  <Application>Microsoft Macintosh PowerPoint</Application>
  <PresentationFormat>Widescreen</PresentationFormat>
  <Paragraphs>679</Paragraphs>
  <Slides>70</Slides>
  <Notes>58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Montserrat Light</vt:lpstr>
      <vt:lpstr>Calibri</vt:lpstr>
      <vt:lpstr>Arial</vt:lpstr>
      <vt:lpstr>Wingdings</vt:lpstr>
      <vt:lpstr>Galano Grotesque Medium</vt:lpstr>
      <vt:lpstr>Galano Grotesque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248</cp:revision>
  <dcterms:created xsi:type="dcterms:W3CDTF">2019-11-06T13:29:35Z</dcterms:created>
  <dcterms:modified xsi:type="dcterms:W3CDTF">2019-11-21T19:12:58Z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